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1"/>
  </p:normalViewPr>
  <p:slideViewPr>
    <p:cSldViewPr snapToGrid="0" snapToObjects="1">
      <p:cViewPr varScale="1">
        <p:scale>
          <a:sx n="122" d="100"/>
          <a:sy n="122" d="100"/>
        </p:scale>
        <p:origin x="11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tiff>
</file>

<file path=ppt/media/image3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9/26/2020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9/26/2020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Project </a:t>
            </a:r>
            <a:r>
              <a:rPr lang="en-US" dirty="0" err="1"/>
              <a:t>reClight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</p:spTree>
    <p:extLst>
      <p:ext uri="{BB962C8B-B14F-4D97-AF65-F5344CB8AC3E}">
        <p14:creationId xmlns:p14="http://schemas.microsoft.com/office/powerpoint/2010/main" val="760457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Goal: Trigger a light when DAW is recording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Digital audio workstation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light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2207" t="6008" r="2843" b="17276"/>
          <a:stretch/>
        </p:blipFill>
        <p:spPr>
          <a:xfrm>
            <a:off x="1447191" y="2821489"/>
            <a:ext cx="4734586" cy="2637371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2362" y="2821490"/>
            <a:ext cx="3516494" cy="263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713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TOP-LEVEL ARCHITECTURE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451579" y="2015732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DAW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451579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Virtual MIDI Device</a:t>
            </a:r>
          </a:p>
        </p:txBody>
      </p:sp>
      <p:cxnSp>
        <p:nvCxnSpPr>
          <p:cNvPr id="14" name="Straight Arrow Connector 13"/>
          <p:cNvCxnSpPr>
            <a:stCxn id="11" idx="2"/>
          </p:cNvCxnSpPr>
          <p:nvPr/>
        </p:nvCxnSpPr>
        <p:spPr>
          <a:xfrm flipH="1">
            <a:off x="2708968" y="3158836"/>
            <a:ext cx="1" cy="1151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493200" y="3580901"/>
            <a:ext cx="22017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/>
              <a:t>Mackie Control Commands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995826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/>
              <a:t>USB Driver</a:t>
            </a:r>
            <a:endParaRPr lang="en-US" dirty="0"/>
          </a:p>
        </p:txBody>
      </p:sp>
      <p:cxnSp>
        <p:nvCxnSpPr>
          <p:cNvPr id="18" name="Straight Arrow Connector 17"/>
          <p:cNvCxnSpPr>
            <a:stCxn id="12" idx="3"/>
            <a:endCxn id="16" idx="1"/>
          </p:cNvCxnSpPr>
          <p:nvPr/>
        </p:nvCxnSpPr>
        <p:spPr>
          <a:xfrm>
            <a:off x="3966358" y="4894793"/>
            <a:ext cx="10294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>
          <a:xfrm>
            <a:off x="8540075" y="2015732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LED</a:t>
            </a:r>
          </a:p>
        </p:txBody>
      </p:sp>
      <p:sp>
        <p:nvSpPr>
          <p:cNvPr id="21" name="Rectangle 20"/>
          <p:cNvSpPr/>
          <p:nvPr/>
        </p:nvSpPr>
        <p:spPr>
          <a:xfrm>
            <a:off x="8540074" y="4323241"/>
            <a:ext cx="2514779" cy="11431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CH" dirty="0" err="1"/>
              <a:t>Arduino</a:t>
            </a:r>
            <a:endParaRPr lang="de-CH" dirty="0"/>
          </a:p>
        </p:txBody>
      </p:sp>
      <p:cxnSp>
        <p:nvCxnSpPr>
          <p:cNvPr id="23" name="Straight Arrow Connector 22"/>
          <p:cNvCxnSpPr>
            <a:stCxn id="16" idx="3"/>
            <a:endCxn id="21" idx="1"/>
          </p:cNvCxnSpPr>
          <p:nvPr/>
        </p:nvCxnSpPr>
        <p:spPr>
          <a:xfrm>
            <a:off x="7510605" y="4894793"/>
            <a:ext cx="102946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>
            <a:stCxn id="21" idx="0"/>
            <a:endCxn id="19" idx="2"/>
          </p:cNvCxnSpPr>
          <p:nvPr/>
        </p:nvCxnSpPr>
        <p:spPr>
          <a:xfrm flipV="1">
            <a:off x="9797464" y="3158836"/>
            <a:ext cx="1" cy="116440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5271280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0</TotalTime>
  <Words>29</Words>
  <Application>Microsoft Office PowerPoint</Application>
  <PresentationFormat>Widescreen</PresentationFormat>
  <Paragraphs>12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6" baseType="lpstr">
      <vt:lpstr>Arial</vt:lpstr>
      <vt:lpstr>Gill Sans MT</vt:lpstr>
      <vt:lpstr>Gallery</vt:lpstr>
      <vt:lpstr>Project reClight</vt:lpstr>
      <vt:lpstr>Goal: Trigger a light when DAW is recording</vt:lpstr>
      <vt:lpstr>TOP-LEVEL ARCHITECTURE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redlight</dc:title>
  <dc:creator>Michael Wahler</dc:creator>
  <cp:lastModifiedBy>Michael Wahler</cp:lastModifiedBy>
  <cp:revision>9</cp:revision>
  <dcterms:created xsi:type="dcterms:W3CDTF">2017-09-18T14:22:14Z</dcterms:created>
  <dcterms:modified xsi:type="dcterms:W3CDTF">2020-09-26T13:17:40Z</dcterms:modified>
</cp:coreProperties>
</file>

<file path=docProps/thumbnail.jpeg>
</file>